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326" r:id="rId4"/>
    <p:sldId id="256" r:id="rId5"/>
    <p:sldId id="262" r:id="rId6"/>
    <p:sldId id="257" r:id="rId7"/>
    <p:sldId id="266" r:id="rId8"/>
    <p:sldId id="260" r:id="rId9"/>
    <p:sldId id="264" r:id="rId10"/>
    <p:sldId id="263" r:id="rId11"/>
    <p:sldId id="258" r:id="rId12"/>
    <p:sldId id="261" r:id="rId13"/>
    <p:sldId id="265" r:id="rId14"/>
    <p:sldId id="267" r:id="rId15"/>
    <p:sldId id="259" r:id="rId16"/>
  </p:sldIdLst>
  <p:sldSz cx="12192000" cy="6858000"/>
  <p:notesSz cx="6858000" cy="9144000"/>
  <p:embeddedFontLst>
    <p:embeddedFont>
      <p:font typeface="Gilroy-Light" panose="020B0604020202020204" charset="0"/>
      <p:regular r:id="rId19"/>
    </p:embeddedFont>
    <p:embeddedFont>
      <p:font typeface="Jost" panose="020B060402020202020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F17"/>
    <a:srgbClr val="B5D8E1"/>
    <a:srgbClr val="00B050"/>
    <a:srgbClr val="FF0000"/>
    <a:srgbClr val="8F00FF"/>
    <a:srgbClr val="FBB3C1"/>
    <a:srgbClr val="FD493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3B426-DEA3-42FA-B19C-99C8673BC07B}" v="2" dt="2024-05-29T09:57:25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утковский Данила Витальевич" userId="S::dvbutkovskii@chsu.ru::fd833ebf-55d8-47b6-93dd-c12ee6b90f18" providerId="AD" clId="Web-{5059CBB6-FD79-DCEA-E545-85D1F91410AB}"/>
    <pc:docChg chg="modSld">
      <pc:chgData name="Бутковский Данила Витальевич" userId="S::dvbutkovskii@chsu.ru::fd833ebf-55d8-47b6-93dd-c12ee6b90f18" providerId="AD" clId="Web-{5059CBB6-FD79-DCEA-E545-85D1F91410AB}" dt="2024-05-22T13:23:31.518" v="165" actId="20577"/>
      <pc:docMkLst>
        <pc:docMk/>
      </pc:docMkLst>
      <pc:sldChg chg="modSp">
        <pc:chgData name="Бутковский Данила Витальевич" userId="S::dvbutkovskii@chsu.ru::fd833ebf-55d8-47b6-93dd-c12ee6b90f18" providerId="AD" clId="Web-{5059CBB6-FD79-DCEA-E545-85D1F91410AB}" dt="2024-05-22T13:23:31.518" v="165" actId="20577"/>
        <pc:sldMkLst>
          <pc:docMk/>
          <pc:sldMk cId="170157248" sldId="256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31.518" v="165" actId="20577"/>
          <ac:spMkLst>
            <pc:docMk/>
            <pc:sldMk cId="170157248" sldId="256"/>
            <ac:spMk id="10" creationId="{45F863A6-70CC-4394-AE89-9D656B261A6E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9.893" v="152" actId="20577"/>
        <pc:sldMkLst>
          <pc:docMk/>
          <pc:sldMk cId="1244918543" sldId="257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9.893" v="152" actId="20577"/>
          <ac:spMkLst>
            <pc:docMk/>
            <pc:sldMk cId="1244918543" sldId="257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8.284" v="118" actId="20577"/>
        <pc:sldMkLst>
          <pc:docMk/>
          <pc:sldMk cId="915094090" sldId="260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8.284" v="118" actId="20577"/>
          <ac:spMkLst>
            <pc:docMk/>
            <pc:sldMk cId="915094090" sldId="260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30.721" v="155" actId="20577"/>
        <pc:sldMkLst>
          <pc:docMk/>
          <pc:sldMk cId="3259110679" sldId="262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30.721" v="155" actId="20577"/>
          <ac:spMkLst>
            <pc:docMk/>
            <pc:sldMk cId="3259110679" sldId="262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6.659" v="104" actId="20577"/>
        <pc:sldMkLst>
          <pc:docMk/>
          <pc:sldMk cId="2370819434" sldId="263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6.659" v="104" actId="20577"/>
          <ac:spMkLst>
            <pc:docMk/>
            <pc:sldMk cId="2370819434" sldId="263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7.409" v="109" actId="20577"/>
        <pc:sldMkLst>
          <pc:docMk/>
          <pc:sldMk cId="693491376" sldId="264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7.409" v="109" actId="20577"/>
          <ac:spMkLst>
            <pc:docMk/>
            <pc:sldMk cId="693491376" sldId="264"/>
            <ac:spMk id="2" creationId="{64E159D5-92DA-4C8E-A941-68030EE013B1}"/>
          </ac:spMkLst>
        </pc:spChg>
      </pc:sldChg>
      <pc:sldChg chg="modSp">
        <pc:chgData name="Бутковский Данила Витальевич" userId="S::dvbutkovskii@chsu.ru::fd833ebf-55d8-47b6-93dd-c12ee6b90f18" providerId="AD" clId="Web-{5059CBB6-FD79-DCEA-E545-85D1F91410AB}" dt="2024-05-22T13:23:29.049" v="135" actId="20577"/>
        <pc:sldMkLst>
          <pc:docMk/>
          <pc:sldMk cId="2777757236" sldId="266"/>
        </pc:sldMkLst>
        <pc:spChg chg="mod">
          <ac:chgData name="Бутковский Данила Витальевич" userId="S::dvbutkovskii@chsu.ru::fd833ebf-55d8-47b6-93dd-c12ee6b90f18" providerId="AD" clId="Web-{5059CBB6-FD79-DCEA-E545-85D1F91410AB}" dt="2024-05-22T13:23:29.049" v="135" actId="20577"/>
          <ac:spMkLst>
            <pc:docMk/>
            <pc:sldMk cId="2777757236" sldId="266"/>
            <ac:spMk id="2" creationId="{64E159D5-92DA-4C8E-A941-68030EE013B1}"/>
          </ac:spMkLst>
        </pc:spChg>
      </pc:sldChg>
    </pc:docChg>
  </pc:docChgLst>
  <pc:docChgLst>
    <pc:chgData name="Рябинин Алексей Александрович" userId="S::aariabinin@chsu.ru::48b858cd-068c-4489-af90-c4c178ca11d8" providerId="AD" clId="Web-{A713B426-DEA3-42FA-B19C-99C8673BC07B}"/>
    <pc:docChg chg="modSld">
      <pc:chgData name="Рябинин Алексей Александрович" userId="S::aariabinin@chsu.ru::48b858cd-068c-4489-af90-c4c178ca11d8" providerId="AD" clId="Web-{A713B426-DEA3-42FA-B19C-99C8673BC07B}" dt="2024-05-29T09:57:25.277" v="1" actId="1076"/>
      <pc:docMkLst>
        <pc:docMk/>
      </pc:docMkLst>
      <pc:sldChg chg="modSp">
        <pc:chgData name="Рябинин Алексей Александрович" userId="S::aariabinin@chsu.ru::48b858cd-068c-4489-af90-c4c178ca11d8" providerId="AD" clId="Web-{A713B426-DEA3-42FA-B19C-99C8673BC07B}" dt="2024-05-29T09:57:25.277" v="1" actId="1076"/>
        <pc:sldMkLst>
          <pc:docMk/>
          <pc:sldMk cId="0" sldId="326"/>
        </pc:sldMkLst>
        <pc:spChg chg="mod">
          <ac:chgData name="Рябинин Алексей Александрович" userId="S::aariabinin@chsu.ru::48b858cd-068c-4489-af90-c4c178ca11d8" providerId="AD" clId="Web-{A713B426-DEA3-42FA-B19C-99C8673BC07B}" dt="2024-05-29T09:57:25.277" v="1" actId="1076"/>
          <ac:spMkLst>
            <pc:docMk/>
            <pc:sldMk cId="0" sldId="326"/>
            <ac:spMk id="15" creationId="{00000000-0000-0000-0000-000000000000}"/>
          </ac:spMkLst>
        </pc:spChg>
      </pc:sldChg>
    </pc:docChg>
  </pc:docChgLst>
  <pc:docChgLst>
    <pc:chgData name="Пацера Анатолий Александрович" userId="S::aapatcera@chsu.ru::bbf2438b-4722-4a10-888c-ecc4823ba7cf" providerId="AD" clId="Web-{E95E0CA9-CF8C-AD40-DAA4-7735443949A8}"/>
    <pc:docChg chg="addSld delSld">
      <pc:chgData name="Пацера Анатолий Александрович" userId="S::aapatcera@chsu.ru::bbf2438b-4722-4a10-888c-ecc4823ba7cf" providerId="AD" clId="Web-{E95E0CA9-CF8C-AD40-DAA4-7735443949A8}" dt="2024-05-25T11:22:54.247" v="1"/>
      <pc:docMkLst>
        <pc:docMk/>
      </pc:docMkLst>
      <pc:sldChg chg="new del">
        <pc:chgData name="Пацера Анатолий Александрович" userId="S::aapatcera@chsu.ru::bbf2438b-4722-4a10-888c-ecc4823ba7cf" providerId="AD" clId="Web-{E95E0CA9-CF8C-AD40-DAA4-7735443949A8}" dt="2024-05-25T11:22:54.247" v="1"/>
        <pc:sldMkLst>
          <pc:docMk/>
          <pc:sldMk cId="3013211660" sldId="327"/>
        </pc:sldMkLst>
      </pc:sldChg>
    </pc:docChg>
  </pc:docChgLst>
  <pc:docChgLst>
    <pc:chgData name="Харламков Кирилл Андреевич" userId="S::kakharlamkov@chsu.ru::04c54d5a-cd76-470b-9051-9a625a477ca6" providerId="AD" clId="Web-{418E7C3E-E718-4709-AEB7-2143973974CE}"/>
    <pc:docChg chg="modSld">
      <pc:chgData name="Харламков Кирилл Андреевич" userId="S::kakharlamkov@chsu.ru::04c54d5a-cd76-470b-9051-9a625a477ca6" providerId="AD" clId="Web-{418E7C3E-E718-4709-AEB7-2143973974CE}" dt="2024-05-25T12:28:49.201" v="1" actId="1076"/>
      <pc:docMkLst>
        <pc:docMk/>
      </pc:docMkLst>
      <pc:sldChg chg="modSp">
        <pc:chgData name="Харламков Кирилл Андреевич" userId="S::kakharlamkov@chsu.ru::04c54d5a-cd76-470b-9051-9a625a477ca6" providerId="AD" clId="Web-{418E7C3E-E718-4709-AEB7-2143973974CE}" dt="2024-05-25T12:28:49.201" v="1" actId="1076"/>
        <pc:sldMkLst>
          <pc:docMk/>
          <pc:sldMk cId="1438212000" sldId="267"/>
        </pc:sldMkLst>
        <pc:picChg chg="mod">
          <ac:chgData name="Харламков Кирилл Андреевич" userId="S::kakharlamkov@chsu.ru::04c54d5a-cd76-470b-9051-9a625a477ca6" providerId="AD" clId="Web-{418E7C3E-E718-4709-AEB7-2143973974CE}" dt="2024-05-25T12:28:49.201" v="1" actId="1076"/>
          <ac:picMkLst>
            <pc:docMk/>
            <pc:sldMk cId="1438212000" sldId="267"/>
            <ac:picMk id="2052" creationId="{94C07EAB-43F0-4D27-8587-D636326C743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2F7BB4-71C9-478A-B483-094648EBC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C8A67B-0607-4A7E-9B01-59C2154461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ACCFF-94A6-483F-98AF-905814CE0763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75B255-53F3-40FE-8E1D-132F4AC35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BBD855-E69B-45F2-8EE2-0B4B499EFA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81E19-7B25-43DD-8188-4459C89A3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806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5358F-9434-4E9B-9C5A-C44783BD4694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4C123-E484-4749-84E4-7411DE0E0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83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AC4BC-D931-4C13-AED5-5505C1EA4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7E2CBA-A684-46AB-922E-428AC83B0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BAC33-36B9-4417-BD4F-CB61328C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AE96-F707-4F27-93F0-35EF67B37D46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516DE-D19B-49C1-80C0-9BA44BC3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728A8-9FF5-4912-AA49-CF2BA312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539E55-9DC2-4D16-AA36-9F62C6EB7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45" y="237747"/>
            <a:ext cx="1226111" cy="4785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7E6EA1-6AB4-431E-BDF0-6297087D41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88" y="261922"/>
            <a:ext cx="499623" cy="430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41BB9B-9598-4314-B3DA-565E6B5EA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43" y="117484"/>
            <a:ext cx="1226112" cy="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713E5-3EF5-49BF-8F90-DE2F8901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32837E-40FB-4EB9-B1EA-02CDD4851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7E10A-CD01-4C20-914D-FC0409EF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D8C2-561B-4206-8AB5-DD6A60C8FD0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ACC9D0-4519-43FC-8187-9E7E23AD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23AD95-85E8-45E5-A4FB-4130D073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6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2AFF2E-7753-440A-8430-F110C7CD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98C501-609A-4C4D-B29F-A73A6A11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98F898-5C1A-4B94-A6D8-64CD0985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1659-38B3-493C-9A1D-6EBB60A0081F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B3F1BA-71CB-46D3-A1F2-B75915C6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B35A9-DEC5-4B94-8AF2-19D205B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22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всем 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85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4838-476C-411B-A7B9-DA97C807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407BC8-43AB-424C-A0A9-C1917A66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FC78-0A6C-4AE9-BB5B-A509E77FDC16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583FB-7218-4D9E-9697-6AF40864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1CDDA-FD00-466E-BAB4-69E5D0A7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0000">
              <a:alpha val="60000"/>
            </a:srgbClr>
          </a:solidFill>
          <a:ln>
            <a:noFill/>
          </a:ln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29356599-0F77-482E-B5A3-2417453393DA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4B040-DD3C-4AA8-B7AE-4BF0CCFDB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297226"/>
            <a:ext cx="1226111" cy="4785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D26188-CD1F-40AE-ADD5-FB3F1CF402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43" y="6321401"/>
            <a:ext cx="499623" cy="4301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01314E-0227-44B8-8C4F-6C664108E3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8" y="6176963"/>
            <a:ext cx="1226112" cy="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EAB1C-2B1D-4D63-8F00-8D5196F5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1A17DC-70DA-4755-A7A2-F34E4E63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67CA51-D9D4-4A42-B9DF-060EAD03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8240-48C0-467F-B798-31C7B060AB67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4A1E5D-7107-4544-9341-018FA006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C97423-B7E8-48A5-A362-193B3E49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5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CEE38-1243-40D6-A8FD-ABF1261F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BE26-CC8B-40ED-A4E1-DBBBEA5EA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83EF32-F8FD-4D7D-BCFF-93354D00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68FF5F-0017-490F-AB23-D83C101E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708AF-8112-4C2D-867E-DD8B3AC3B210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094AC8-680D-4EED-8BA1-3A23C198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76E8C8-66BF-4588-B2D3-E96E0D5D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19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0B262-4B32-4E2C-B15B-05C4D105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92DF7C-A0A7-4C97-BB60-F24D6086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9276BA-4CA5-474D-A495-5BE1C859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F3270D-FC9F-43E1-8C52-B05E8E792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6D0BDB-1377-4D92-91BB-3D9CA0C27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1C6264-F37A-4DF6-85CE-33D2301B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2B27-D4D5-491D-A2E6-E6EC29F31999}" type="datetime1">
              <a:rPr lang="ru-RU" smtClean="0"/>
              <a:t>29.05.2024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CBDBEC-AF5C-4C05-9880-A72D48B6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EBC2C7-850D-4222-B1A8-8C651609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79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60CDA-1009-41AD-8627-7ECB0AEA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8ECAD-988C-4B44-ADFD-3906E6EB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9DC9-DDB3-4658-AF1A-6CFC1BC45134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05BCD2-72E4-418F-96E7-A7BAEF66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3DFAE-1230-41AF-BF38-8238DAA9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18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2D3397-271E-4597-AB4B-80C64ABA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6D102-98B6-4C65-9A1E-C4D0F299FD6F}" type="datetime1">
              <a:rPr lang="ru-RU" smtClean="0"/>
              <a:t>29.05.2024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D500A8-D4CC-4484-B408-886A32F9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16235-E509-424D-8BCE-D2245609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2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F8F3-41BA-40EF-866D-23660E5C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809C15-1AD4-4016-9D70-791C00A7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3C4B54-016A-4784-9505-3C04EC9AB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ABA891-3167-4EB8-AE7E-A65DEDAD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448-1253-4D7C-825E-5369385F2C5F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C2A58B-F4CE-4914-BB5E-14C4F0BA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45B4F6-0B58-47C8-8303-CB966BC1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52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5D709-29F9-4E01-A06D-3487BB7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F0587BF-E5A7-499F-94AD-2A6F22D20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A56A7A-B045-438E-89A9-7FC3AE763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73583-2B38-4272-9D5F-5EC5CD5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CB14-B131-4C16-8503-010E53551094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A6F411-17E6-40DA-BE10-F4B54070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231A97-981E-4C70-9838-EBCEC8C9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40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9515B-63F2-4FB2-AA42-B991A3EF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1841BC-B784-427B-AFAF-7DE749DE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C3A472-5A31-457E-997E-8A46CC608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DD90-03DA-4AD3-B765-C149DDD450DF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50AF2D-E083-401D-8236-000EC6110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A6A14F-0876-4E5B-AE9E-C841E1DE1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521294" cy="4999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6599-0F77-482E-B5A3-2417453393D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0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Anastasia\Downloads\hardworking-focused-woman-in-trendy-glasses-concentrating-on-writing-essay-sitting-in-cozy-cafe-near-laptop-working-and-making-notes-carefull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4" y="0"/>
            <a:ext cx="36211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2205" y="-1"/>
            <a:ext cx="3621136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205" y="6575490"/>
            <a:ext cx="12187592" cy="282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/>
          <p:cNvGrpSpPr/>
          <p:nvPr/>
        </p:nvGrpSpPr>
        <p:grpSpPr>
          <a:xfrm>
            <a:off x="3623341" y="896379"/>
            <a:ext cx="486776" cy="5063654"/>
            <a:chOff x="3621974" y="896587"/>
            <a:chExt cx="486889" cy="50648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621974" y="1812175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2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621974" y="2727763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3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621975" y="3643351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4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3621975" y="4558939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5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621975" y="5474525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6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3621974" y="896587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1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3283" y="688257"/>
            <a:ext cx="3013243" cy="95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99" b="1">
                <a:solidFill>
                  <a:schemeClr val="bg1"/>
                </a:solidFill>
              </a:rPr>
              <a:t>Структура презентации</a:t>
            </a:r>
            <a:endParaRPr lang="ru-RU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0117" y="955143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Тизер, титульный слайд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0117" y="1870520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Проблема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10116" y="2785896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Решение и технология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10116" y="3701272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Целевая аудитория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0116" y="4616648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Конкуренты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0116" y="5532022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Рынок</a:t>
            </a:r>
          </a:p>
        </p:txBody>
      </p:sp>
      <p:grpSp>
        <p:nvGrpSpPr>
          <p:cNvPr id="33" name="Группа 32"/>
          <p:cNvGrpSpPr/>
          <p:nvPr/>
        </p:nvGrpSpPr>
        <p:grpSpPr>
          <a:xfrm>
            <a:off x="7559101" y="896379"/>
            <a:ext cx="486776" cy="5063654"/>
            <a:chOff x="7558645" y="896587"/>
            <a:chExt cx="486889" cy="5064826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7558645" y="1812175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8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558645" y="2727763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9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58646" y="3643351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10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58646" y="4558939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11</a:t>
              </a: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7558646" y="5474525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12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558645" y="896587"/>
              <a:ext cx="486888" cy="486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/>
                <a:t>7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045876" y="955143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Модель монетизации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5876" y="1870520"/>
            <a:ext cx="3448984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Защита интеллектуальной собственности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45875" y="2785897"/>
            <a:ext cx="3448984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Результаты работы за время акселератора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45875" y="3701272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План развития проекта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45875" y="4616649"/>
            <a:ext cx="3448984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Предложение для инвестора или запрос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45875" y="5532022"/>
            <a:ext cx="344898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Команда, менторы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10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FFA71BA-1DFA-4AB9-AB5B-1B088AF9DB67}"/>
              </a:ext>
            </a:extLst>
          </p:cNvPr>
          <p:cNvGrpSpPr/>
          <p:nvPr/>
        </p:nvGrpSpPr>
        <p:grpSpPr>
          <a:xfrm>
            <a:off x="838200" y="2256943"/>
            <a:ext cx="2867885" cy="838986"/>
            <a:chOff x="838200" y="2256943"/>
            <a:chExt cx="2867885" cy="838986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8CA23A5-7373-4D60-989B-DE500634E99D}"/>
                </a:ext>
              </a:extLst>
            </p:cNvPr>
            <p:cNvSpPr/>
            <p:nvPr/>
          </p:nvSpPr>
          <p:spPr>
            <a:xfrm>
              <a:off x="838200" y="2256943"/>
              <a:ext cx="838986" cy="838986"/>
            </a:xfrm>
            <a:prstGeom prst="rect">
              <a:avLst/>
            </a:prstGeom>
            <a:solidFill>
              <a:srgbClr val="FCAF1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/>
                <a:t>1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0FBBE7F-C010-48AF-85B5-FCB6BD4E18B2}"/>
                </a:ext>
              </a:extLst>
            </p:cNvPr>
            <p:cNvSpPr/>
            <p:nvPr/>
          </p:nvSpPr>
          <p:spPr>
            <a:xfrm>
              <a:off x="838200" y="2256943"/>
              <a:ext cx="2867885" cy="838986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ADF255A-FC43-4708-BB9B-30632C3E7DA0}"/>
              </a:ext>
            </a:extLst>
          </p:cNvPr>
          <p:cNvGrpSpPr/>
          <p:nvPr/>
        </p:nvGrpSpPr>
        <p:grpSpPr>
          <a:xfrm>
            <a:off x="4475595" y="2242026"/>
            <a:ext cx="2867885" cy="853903"/>
            <a:chOff x="4475595" y="2242026"/>
            <a:chExt cx="2867885" cy="853903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661A84E-AF80-4A3D-8BE2-DF1165FB2C06}"/>
                </a:ext>
              </a:extLst>
            </p:cNvPr>
            <p:cNvSpPr/>
            <p:nvPr/>
          </p:nvSpPr>
          <p:spPr>
            <a:xfrm>
              <a:off x="4475595" y="2256943"/>
              <a:ext cx="838986" cy="838986"/>
            </a:xfrm>
            <a:prstGeom prst="rect">
              <a:avLst/>
            </a:prstGeom>
            <a:solidFill>
              <a:srgbClr val="B5D8E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/>
                <a:t>3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739F7C4-B193-420D-8A88-35C747257516}"/>
                </a:ext>
              </a:extLst>
            </p:cNvPr>
            <p:cNvSpPr/>
            <p:nvPr/>
          </p:nvSpPr>
          <p:spPr>
            <a:xfrm>
              <a:off x="4475595" y="2242026"/>
              <a:ext cx="2867885" cy="838986"/>
            </a:xfrm>
            <a:prstGeom prst="rect">
              <a:avLst/>
            </a:prstGeom>
            <a:noFill/>
            <a:ln>
              <a:solidFill>
                <a:srgbClr val="B5D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2753CEE3-09CB-42E9-9184-84033B25058E}"/>
              </a:ext>
            </a:extLst>
          </p:cNvPr>
          <p:cNvGrpSpPr/>
          <p:nvPr/>
        </p:nvGrpSpPr>
        <p:grpSpPr>
          <a:xfrm>
            <a:off x="8112990" y="2256943"/>
            <a:ext cx="2867885" cy="838986"/>
            <a:chOff x="8112990" y="2256943"/>
            <a:chExt cx="2867885" cy="83898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C480681-9553-4FE6-8C97-EA62793D0596}"/>
                </a:ext>
              </a:extLst>
            </p:cNvPr>
            <p:cNvSpPr/>
            <p:nvPr/>
          </p:nvSpPr>
          <p:spPr>
            <a:xfrm>
              <a:off x="8112990" y="2256943"/>
              <a:ext cx="838986" cy="838986"/>
            </a:xfrm>
            <a:prstGeom prst="rect">
              <a:avLst/>
            </a:prstGeom>
            <a:solidFill>
              <a:srgbClr val="FD493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/>
                <a:t>5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2F5C412-1680-4551-AAFA-364E4EAEDFA7}"/>
                </a:ext>
              </a:extLst>
            </p:cNvPr>
            <p:cNvSpPr/>
            <p:nvPr/>
          </p:nvSpPr>
          <p:spPr>
            <a:xfrm>
              <a:off x="8112990" y="2262608"/>
              <a:ext cx="2867885" cy="818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7447EFE-B93D-43C0-9D7B-39261BD1844E}"/>
              </a:ext>
            </a:extLst>
          </p:cNvPr>
          <p:cNvGrpSpPr/>
          <p:nvPr/>
        </p:nvGrpSpPr>
        <p:grpSpPr>
          <a:xfrm>
            <a:off x="1960005" y="4495552"/>
            <a:ext cx="2867885" cy="838986"/>
            <a:chOff x="1960005" y="4495552"/>
            <a:chExt cx="2867885" cy="83898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EBF8492-6AB5-4A6D-9C0C-D96998346735}"/>
                </a:ext>
              </a:extLst>
            </p:cNvPr>
            <p:cNvSpPr/>
            <p:nvPr/>
          </p:nvSpPr>
          <p:spPr>
            <a:xfrm>
              <a:off x="1960005" y="4495552"/>
              <a:ext cx="838986" cy="838986"/>
            </a:xfrm>
            <a:prstGeom prst="rect">
              <a:avLst/>
            </a:prstGeom>
            <a:solidFill>
              <a:srgbClr val="FBB3C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/>
                <a:t>2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B58446F-FBC6-459E-A721-02E47D7B4BDE}"/>
                </a:ext>
              </a:extLst>
            </p:cNvPr>
            <p:cNvSpPr/>
            <p:nvPr/>
          </p:nvSpPr>
          <p:spPr>
            <a:xfrm>
              <a:off x="1960005" y="4501697"/>
              <a:ext cx="2867885" cy="832841"/>
            </a:xfrm>
            <a:prstGeom prst="rect">
              <a:avLst/>
            </a:prstGeom>
            <a:noFill/>
            <a:ln>
              <a:solidFill>
                <a:srgbClr val="F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23FEF5F-7BAC-4940-BDF0-2A29D90E976F}"/>
              </a:ext>
            </a:extLst>
          </p:cNvPr>
          <p:cNvGrpSpPr/>
          <p:nvPr/>
        </p:nvGrpSpPr>
        <p:grpSpPr>
          <a:xfrm>
            <a:off x="6096000" y="4495552"/>
            <a:ext cx="2867885" cy="838987"/>
            <a:chOff x="6096000" y="4495552"/>
            <a:chExt cx="2867885" cy="838987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610B2FA-D0AF-47F4-AF63-C5810057828A}"/>
                </a:ext>
              </a:extLst>
            </p:cNvPr>
            <p:cNvSpPr/>
            <p:nvPr/>
          </p:nvSpPr>
          <p:spPr>
            <a:xfrm>
              <a:off x="6096000" y="4495552"/>
              <a:ext cx="838986" cy="838986"/>
            </a:xfrm>
            <a:prstGeom prst="rect">
              <a:avLst/>
            </a:prstGeom>
            <a:solidFill>
              <a:srgbClr val="8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/>
                <a:t>4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18826D31-33CF-460D-ADC6-5035AA02465A}"/>
                </a:ext>
              </a:extLst>
            </p:cNvPr>
            <p:cNvSpPr/>
            <p:nvPr/>
          </p:nvSpPr>
          <p:spPr>
            <a:xfrm>
              <a:off x="6096000" y="4495553"/>
              <a:ext cx="2867885" cy="838986"/>
            </a:xfrm>
            <a:prstGeom prst="rect">
              <a:avLst/>
            </a:prstGeom>
            <a:noFill/>
            <a:ln>
              <a:solidFill>
                <a:srgbClr val="8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8112147-331F-4207-934F-8A917EEEE0BF}"/>
              </a:ext>
            </a:extLst>
          </p:cNvPr>
          <p:cNvCxnSpPr>
            <a:cxnSpLocks/>
          </p:cNvCxnSpPr>
          <p:nvPr/>
        </p:nvCxnSpPr>
        <p:spPr>
          <a:xfrm>
            <a:off x="521294" y="3798812"/>
            <a:ext cx="10932273" cy="1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A82020D-8E4C-410B-91A0-2E45350B754A}"/>
              </a:ext>
            </a:extLst>
          </p:cNvPr>
          <p:cNvCxnSpPr>
            <a:stCxn id="3" idx="2"/>
          </p:cNvCxnSpPr>
          <p:nvPr/>
        </p:nvCxnSpPr>
        <p:spPr>
          <a:xfrm>
            <a:off x="1257693" y="3095929"/>
            <a:ext cx="0" cy="70288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44FADC8-F080-48CD-B9BD-361C37E6E98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895088" y="3095929"/>
            <a:ext cx="0" cy="68796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EC003E6-6896-4FBB-87A6-190A53822956}"/>
              </a:ext>
            </a:extLst>
          </p:cNvPr>
          <p:cNvCxnSpPr>
            <a:cxnSpLocks/>
          </p:cNvCxnSpPr>
          <p:nvPr/>
        </p:nvCxnSpPr>
        <p:spPr>
          <a:xfrm flipH="1">
            <a:off x="8532483" y="3081012"/>
            <a:ext cx="1" cy="68106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2CCA40D-FDBE-49C4-AD55-034282EEA30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379498" y="3835553"/>
            <a:ext cx="0" cy="6599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F965A76-F4DA-414B-B47D-B176627F094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515493" y="3835553"/>
            <a:ext cx="0" cy="6599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0D54E61-2411-4808-8ABA-6A11BE8AB57E}"/>
              </a:ext>
            </a:extLst>
          </p:cNvPr>
          <p:cNvSpPr txBox="1"/>
          <p:nvPr/>
        </p:nvSpPr>
        <p:spPr>
          <a:xfrm>
            <a:off x="1706991" y="2379422"/>
            <a:ext cx="19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/>
              <a:t>Текст, описывающий этап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77D282-888A-47B0-A54D-D1E6A18A9CAA}"/>
              </a:ext>
            </a:extLst>
          </p:cNvPr>
          <p:cNvSpPr txBox="1"/>
          <p:nvPr/>
        </p:nvSpPr>
        <p:spPr>
          <a:xfrm>
            <a:off x="5344386" y="2379422"/>
            <a:ext cx="19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/>
              <a:t>Текст, описывающий этап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7DE949-7408-4660-B147-C9992B52C25D}"/>
              </a:ext>
            </a:extLst>
          </p:cNvPr>
          <p:cNvSpPr txBox="1"/>
          <p:nvPr/>
        </p:nvSpPr>
        <p:spPr>
          <a:xfrm>
            <a:off x="8981781" y="2379422"/>
            <a:ext cx="19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/>
              <a:t>Текст, описывающий этап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5810FB-3534-41C5-BAC2-72833AAF0C33}"/>
              </a:ext>
            </a:extLst>
          </p:cNvPr>
          <p:cNvSpPr txBox="1"/>
          <p:nvPr/>
        </p:nvSpPr>
        <p:spPr>
          <a:xfrm>
            <a:off x="6964791" y="4622657"/>
            <a:ext cx="19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/>
              <a:t>Текст, описывающий этап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30F068-9C0C-46B8-9810-42782581C2BF}"/>
              </a:ext>
            </a:extLst>
          </p:cNvPr>
          <p:cNvSpPr txBox="1"/>
          <p:nvPr/>
        </p:nvSpPr>
        <p:spPr>
          <a:xfrm>
            <a:off x="2828796" y="4622657"/>
            <a:ext cx="19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/>
              <a:t>Текст, описывающий этап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D2CC8332-64E3-4127-AEDE-5FC150C42F9E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6FFFA63-4E1E-49CB-80B6-B17D35575001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D7D75138-6831-497B-8192-E883A3E3421C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7B7D3C95-7518-4B75-A1C2-26961495DC77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D575B84A-24AD-438C-AC61-C7E87EA80FB3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5E7D295B-3FA3-421C-A04E-795DE8177922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AE321A8-45AB-4F37-BF57-755F3641F379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8627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11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DF4F46-933A-4CD6-903F-1DC95789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49" y="2023892"/>
            <a:ext cx="1997887" cy="28102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DAD160-C630-4A21-907C-BE1B52C1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9" y="2023892"/>
            <a:ext cx="1287396" cy="1810842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50DF6F-B645-40B3-ACBC-E7A5774CD7CC}"/>
              </a:ext>
            </a:extLst>
          </p:cNvPr>
          <p:cNvSpPr/>
          <p:nvPr/>
        </p:nvSpPr>
        <p:spPr>
          <a:xfrm>
            <a:off x="914400" y="2007909"/>
            <a:ext cx="2017336" cy="3421930"/>
          </a:xfrm>
          <a:prstGeom prst="rect">
            <a:avLst/>
          </a:prstGeom>
          <a:noFill/>
          <a:ln w="28575">
            <a:solidFill>
              <a:srgbClr val="FD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2778F5A-0A8C-4E85-A91E-742E43CFDDDA}"/>
              </a:ext>
            </a:extLst>
          </p:cNvPr>
          <p:cNvSpPr txBox="1">
            <a:spLocks/>
          </p:cNvSpPr>
          <p:nvPr/>
        </p:nvSpPr>
        <p:spPr>
          <a:xfrm>
            <a:off x="1036556" y="4872093"/>
            <a:ext cx="1773024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83EFE2E-E17F-441E-B38D-D6FFDA734114}"/>
              </a:ext>
            </a:extLst>
          </p:cNvPr>
          <p:cNvSpPr/>
          <p:nvPr/>
        </p:nvSpPr>
        <p:spPr>
          <a:xfrm>
            <a:off x="3280188" y="2023892"/>
            <a:ext cx="1287397" cy="2183762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EDFA4930-DB84-4F5D-9042-D4BEFAC5D82D}"/>
              </a:ext>
            </a:extLst>
          </p:cNvPr>
          <p:cNvSpPr txBox="1">
            <a:spLocks/>
          </p:cNvSpPr>
          <p:nvPr/>
        </p:nvSpPr>
        <p:spPr>
          <a:xfrm>
            <a:off x="3358143" y="3877428"/>
            <a:ext cx="1131485" cy="332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B20810E6-38AC-49BA-BE00-F0FFCE3EC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6035" y="2023892"/>
            <a:ext cx="1287396" cy="1810842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52C24361-A3FC-4E4D-B5AC-7CCF78512E19}"/>
              </a:ext>
            </a:extLst>
          </p:cNvPr>
          <p:cNvSpPr/>
          <p:nvPr/>
        </p:nvSpPr>
        <p:spPr>
          <a:xfrm>
            <a:off x="4916034" y="2023892"/>
            <a:ext cx="1287397" cy="2183762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924C47A-CFFF-400C-8EF8-DCF85B6628B0}"/>
              </a:ext>
            </a:extLst>
          </p:cNvPr>
          <p:cNvSpPr txBox="1">
            <a:spLocks/>
          </p:cNvSpPr>
          <p:nvPr/>
        </p:nvSpPr>
        <p:spPr>
          <a:xfrm>
            <a:off x="4993989" y="3877428"/>
            <a:ext cx="1131485" cy="332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41FC1A4-1152-423A-BA5D-F0C988528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8" y="2023892"/>
            <a:ext cx="1287396" cy="1810842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ACCA24F-35B7-4CD8-9F1C-668C4BD66AEF}"/>
              </a:ext>
            </a:extLst>
          </p:cNvPr>
          <p:cNvSpPr/>
          <p:nvPr/>
        </p:nvSpPr>
        <p:spPr>
          <a:xfrm>
            <a:off x="6551877" y="2023892"/>
            <a:ext cx="1287397" cy="2183762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Заголовок 1">
            <a:extLst>
              <a:ext uri="{FF2B5EF4-FFF2-40B4-BE49-F238E27FC236}">
                <a16:creationId xmlns:a16="http://schemas.microsoft.com/office/drawing/2014/main" id="{30314AC8-5451-4B76-9668-71CCEEFE48F4}"/>
              </a:ext>
            </a:extLst>
          </p:cNvPr>
          <p:cNvSpPr txBox="1">
            <a:spLocks/>
          </p:cNvSpPr>
          <p:nvPr/>
        </p:nvSpPr>
        <p:spPr>
          <a:xfrm>
            <a:off x="6629832" y="3877428"/>
            <a:ext cx="1131485" cy="332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9D7AC75-AE26-409B-B048-A74656C0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87718" y="2023892"/>
            <a:ext cx="1287396" cy="1810842"/>
          </a:xfrm>
          <a:prstGeom prst="rect">
            <a:avLst/>
          </a:prstGeom>
        </p:spPr>
      </p:pic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232B70C7-9BA8-4E98-BC2B-6656C5E2895A}"/>
              </a:ext>
            </a:extLst>
          </p:cNvPr>
          <p:cNvSpPr/>
          <p:nvPr/>
        </p:nvSpPr>
        <p:spPr>
          <a:xfrm>
            <a:off x="8187717" y="2023892"/>
            <a:ext cx="1287397" cy="2183762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3CF1A55-3F85-4F29-912B-FA58EAA15606}"/>
              </a:ext>
            </a:extLst>
          </p:cNvPr>
          <p:cNvSpPr txBox="1">
            <a:spLocks/>
          </p:cNvSpPr>
          <p:nvPr/>
        </p:nvSpPr>
        <p:spPr>
          <a:xfrm>
            <a:off x="8265672" y="3877428"/>
            <a:ext cx="1131485" cy="332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281D376-EF2D-415F-AC98-9D31257D2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55" y="2023892"/>
            <a:ext cx="1287396" cy="1810842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6B218C15-25D0-47EC-BB82-F8E87863A7C4}"/>
              </a:ext>
            </a:extLst>
          </p:cNvPr>
          <p:cNvSpPr/>
          <p:nvPr/>
        </p:nvSpPr>
        <p:spPr>
          <a:xfrm>
            <a:off x="9823554" y="2023892"/>
            <a:ext cx="1287397" cy="2183762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Заголовок 1">
            <a:extLst>
              <a:ext uri="{FF2B5EF4-FFF2-40B4-BE49-F238E27FC236}">
                <a16:creationId xmlns:a16="http://schemas.microsoft.com/office/drawing/2014/main" id="{27DE3154-EF65-41F7-A376-9CB9062CB3F9}"/>
              </a:ext>
            </a:extLst>
          </p:cNvPr>
          <p:cNvSpPr txBox="1">
            <a:spLocks/>
          </p:cNvSpPr>
          <p:nvPr/>
        </p:nvSpPr>
        <p:spPr>
          <a:xfrm>
            <a:off x="9901509" y="3877428"/>
            <a:ext cx="1131485" cy="332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Имя Фамилия</a:t>
            </a: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1CA7FF37-4362-4146-AB05-A1E72C8BC5C1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B0A93D1E-94D6-4609-A757-526B7AC314CC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A7DAF598-C0C6-4378-B22F-BFAF8AA1C37B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65F326FF-4A00-4851-849B-E5F745C340B0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AB76ADDD-327E-4492-96C3-EEE63C2E1524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83410D96-C262-44F7-A666-BAB23FB11B23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4463D54F-2CB1-4202-99A9-4FE5BC7861D7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2778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79A3E0-1737-4404-B63F-CF30925E1FE8}"/>
              </a:ext>
            </a:extLst>
          </p:cNvPr>
          <p:cNvSpPr/>
          <p:nvPr/>
        </p:nvSpPr>
        <p:spPr>
          <a:xfrm>
            <a:off x="8158837" y="2056050"/>
            <a:ext cx="3033808" cy="3033808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E373DC-7432-41D0-B706-1268624AC3D9}"/>
              </a:ext>
            </a:extLst>
          </p:cNvPr>
          <p:cNvSpPr/>
          <p:nvPr/>
        </p:nvSpPr>
        <p:spPr>
          <a:xfrm>
            <a:off x="4510377" y="2056050"/>
            <a:ext cx="3033808" cy="3033808"/>
          </a:xfrm>
          <a:prstGeom prst="rect">
            <a:avLst/>
          </a:prstGeom>
          <a:solidFill>
            <a:srgbClr val="B5D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6295998-2CBA-41DC-8DF1-630A05032DFD}"/>
              </a:ext>
            </a:extLst>
          </p:cNvPr>
          <p:cNvSpPr/>
          <p:nvPr/>
        </p:nvSpPr>
        <p:spPr>
          <a:xfrm>
            <a:off x="861917" y="2056050"/>
            <a:ext cx="3033808" cy="30338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AA75C-9B64-461E-980A-8F731921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00B959-A572-479B-A963-4214C3D6D6DB}"/>
              </a:ext>
            </a:extLst>
          </p:cNvPr>
          <p:cNvSpPr txBox="1">
            <a:spLocks/>
          </p:cNvSpPr>
          <p:nvPr/>
        </p:nvSpPr>
        <p:spPr>
          <a:xfrm>
            <a:off x="838200" y="852668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831B10-AF62-4219-ACC2-2B074DF3050A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pic>
        <p:nvPicPr>
          <p:cNvPr id="2050" name="Picture 2" descr="https://yandex.ru/images-apphost/cbir/user/get_image?cbird=180&amp;cbir_id=3604694/cbir_id_example_futuris_23&amp;size=ocr">
            <a:extLst>
              <a:ext uri="{FF2B5EF4-FFF2-40B4-BE49-F238E27FC236}">
                <a16:creationId xmlns:a16="http://schemas.microsoft.com/office/drawing/2014/main" id="{CC1EAB75-1919-4EC1-8F59-ABC26C75E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r="12282"/>
          <a:stretch/>
        </p:blipFill>
        <p:spPr bwMode="auto">
          <a:xfrm>
            <a:off x="930634" y="2104350"/>
            <a:ext cx="3033809" cy="30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150243-3EA8-440F-A2E8-F056408CEF8C}"/>
              </a:ext>
            </a:extLst>
          </p:cNvPr>
          <p:cNvSpPr txBox="1">
            <a:spLocks/>
          </p:cNvSpPr>
          <p:nvPr/>
        </p:nvSpPr>
        <p:spPr>
          <a:xfrm>
            <a:off x="838200" y="5194343"/>
            <a:ext cx="3057525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Что-то вкусное на картинке</a:t>
            </a:r>
          </a:p>
        </p:txBody>
      </p:sp>
      <p:pic>
        <p:nvPicPr>
          <p:cNvPr id="2052" name="Picture 4" descr="Обыкновенный соловей">
            <a:extLst>
              <a:ext uri="{FF2B5EF4-FFF2-40B4-BE49-F238E27FC236}">
                <a16:creationId xmlns:a16="http://schemas.microsoft.com/office/drawing/2014/main" id="{94C07EAB-43F0-4D27-8587-D636326C7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4588740" y="2104349"/>
            <a:ext cx="3033809" cy="30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yandex.ru/images-apphost/cbir/user/get_image?cbird=180&amp;cbir_id=1935789/cbir_id_example_futuris_14&amp;size=ocr">
            <a:extLst>
              <a:ext uri="{FF2B5EF4-FFF2-40B4-BE49-F238E27FC236}">
                <a16:creationId xmlns:a16="http://schemas.microsoft.com/office/drawing/2014/main" id="{A70D848B-9E1F-4A07-9263-CB3FACB79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8227556" y="2104349"/>
            <a:ext cx="3033808" cy="303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B0477CD-0714-4F77-BDF9-2D825EAE1CC6}"/>
              </a:ext>
            </a:extLst>
          </p:cNvPr>
          <p:cNvSpPr txBox="1">
            <a:spLocks/>
          </p:cNvSpPr>
          <p:nvPr/>
        </p:nvSpPr>
        <p:spPr>
          <a:xfrm>
            <a:off x="4567236" y="5194343"/>
            <a:ext cx="3057525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Что-то вкусное на картинке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4F4B8F9-B075-468F-9637-C3776A8065EB}"/>
              </a:ext>
            </a:extLst>
          </p:cNvPr>
          <p:cNvSpPr txBox="1">
            <a:spLocks/>
          </p:cNvSpPr>
          <p:nvPr/>
        </p:nvSpPr>
        <p:spPr>
          <a:xfrm>
            <a:off x="8215697" y="5194343"/>
            <a:ext cx="3057525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/>
              <a:t>Что-то вкусное на картинке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F899F69-6494-47AF-9A93-7094E45CA5C4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F7FDEE8-0342-405E-A410-0E35A8AB64C7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3825257-0A33-4AF4-ADC6-68F6F23C36B1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8A8868FB-F919-45DE-99EB-320986B8D0C7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0BDF2740-FAB6-4444-A6D4-683532420639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F2A266A2-C556-44FD-B804-24B3F7AA9380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E966849E-A713-4D4F-9927-74457D9450E4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3821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FA91A-2270-4645-BAF9-E3523E6C6B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67B0A0-EC82-442B-BC6E-DDEB3A2EC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BADB75-3284-49FC-B0A8-B4645BCB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pPr/>
              <a:t>13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73F05A8-8351-4E87-BC7E-A5C5E7EBA0B8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6BA0E07-DB98-4832-9C2D-2E3DDF8B7D7F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E1B4594-555D-42A3-8D93-2D44F5EB7039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B0FDE8E-2FE0-4252-BCD9-EB1608600827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6E0E59B-C3E6-4F49-95BF-9759838AF813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2C3C07D-397C-4EC8-93A7-982A5446251E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F93F40B-CA2C-4A01-8E8D-F0CB9938608D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0457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5041E-C3E3-448E-BC43-AFA5932C5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255" y="2384298"/>
            <a:ext cx="9144000" cy="1123378"/>
          </a:xfrm>
        </p:spPr>
        <p:txBody>
          <a:bodyPr anchor="ctr">
            <a:normAutofit/>
          </a:bodyPr>
          <a:lstStyle/>
          <a:p>
            <a:r>
              <a:rPr lang="ru-RU" sz="4400" b="1"/>
              <a:t>НАЗВАНИЕ ПРОЕКТА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FF12AB-32E1-4A04-8394-CEC328ED5557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2D720AF1-574E-40AC-B1E7-BBF8EA3DC151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055258F-8A3C-49B7-9D5A-1F08748411E7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975B5F9-C9B9-40B1-B462-0890B8ECC6C4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CD24168-F245-4BE6-8C52-44E16C1B407C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D749E0F-5B8A-4DA0-9B7B-81446C804B4E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13C261-FBC6-4115-B341-9D03DBAF34C3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5F863A6-70CC-4394-AE89-9D656B261A6E}"/>
              </a:ext>
            </a:extLst>
          </p:cNvPr>
          <p:cNvSpPr txBox="1">
            <a:spLocks/>
          </p:cNvSpPr>
          <p:nvPr/>
        </p:nvSpPr>
        <p:spPr>
          <a:xfrm>
            <a:off x="2715580" y="3613023"/>
            <a:ext cx="4572000" cy="635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/>
              <a:t>Команда «Цветочек»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20A7AC7-30E6-4D58-BCED-5C9E796E8DE7}"/>
              </a:ext>
            </a:extLst>
          </p:cNvPr>
          <p:cNvGrpSpPr/>
          <p:nvPr/>
        </p:nvGrpSpPr>
        <p:grpSpPr>
          <a:xfrm>
            <a:off x="10639425" y="0"/>
            <a:ext cx="1552575" cy="6858000"/>
            <a:chOff x="11071932" y="0"/>
            <a:chExt cx="1120068" cy="493501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CF44F32-29AF-44D6-A34D-A2B07A404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7" t="29281" r="36338"/>
            <a:stretch/>
          </p:blipFill>
          <p:spPr>
            <a:xfrm>
              <a:off x="11071932" y="0"/>
              <a:ext cx="1120068" cy="2462943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ABD20AD-26B3-4B64-88B9-421D1C47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8" t="29085" r="45357" b="196"/>
            <a:stretch/>
          </p:blipFill>
          <p:spPr>
            <a:xfrm>
              <a:off x="11071932" y="2453818"/>
              <a:ext cx="1120068" cy="2481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5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38200" y="1815092"/>
            <a:ext cx="9455870" cy="3662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>
              <a:latin typeface="+mj-lt"/>
            </a:endParaRP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1</a:t>
            </a: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>
              <a:latin typeface="+mj-lt"/>
            </a:endParaRP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</a:t>
            </a:r>
          </a:p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представители современных социальных резервов призваны к ответу!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>
              <a:latin typeface="+mj-lt"/>
            </a:endParaRP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2</a:t>
            </a:r>
            <a:endParaRPr lang="ru-RU">
              <a:latin typeface="+mj-lt"/>
            </a:endParaRP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 sz="1200">
              <a:solidFill>
                <a:srgbClr val="888888"/>
              </a:solidFill>
              <a:latin typeface="+mj-lt"/>
            </a:endParaRP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В целом, конечно, базовый вектор развития позволяет выполнить важные задания </a:t>
            </a: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по разработке системы обучения кадров, соответствующей насущным потребностям</a:t>
            </a: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>
              <a:latin typeface="+mj-lt"/>
            </a:endParaRP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3</a:t>
            </a:r>
            <a:endParaRPr lang="ru-RU" sz="1600">
              <a:solidFill>
                <a:srgbClr val="1B1B1B"/>
              </a:solidFill>
              <a:ea typeface="Gilroy-Light"/>
              <a:cs typeface="Gilroy-Light"/>
              <a:sym typeface="Gilroy-Light"/>
            </a:endParaRP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 sz="1200">
              <a:solidFill>
                <a:srgbClr val="888888"/>
              </a:solidFill>
              <a:ea typeface="Gilroy-Light"/>
              <a:cs typeface="Gilroy-Light"/>
              <a:sym typeface="Gilroy-Light"/>
            </a:endParaRP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>
                <a:solidFill>
                  <a:srgbClr val="1B1B1B"/>
                </a:solidFill>
                <a:ea typeface="Gilroy-Light"/>
                <a:cs typeface="Gilroy-Light"/>
                <a:sym typeface="Gilroy-Light"/>
              </a:rPr>
              <a:t>В целом, конечно, базовый вектор развития позволяет выполнить важные задания </a:t>
            </a: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>
                <a:solidFill>
                  <a:srgbClr val="1B1B1B"/>
                </a:solidFill>
                <a:ea typeface="Gilroy-Light"/>
                <a:cs typeface="Gilroy-Light"/>
                <a:sym typeface="Gilroy-Light"/>
              </a:rPr>
              <a:t>по разработке системы обучения кадров, соответствующей насущным потребностям </a:t>
            </a:r>
            <a:r>
              <a:rPr lang="ru-RU">
                <a:latin typeface="+mj-lt"/>
              </a:rPr>
              <a:t> 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B472A8-4BFC-403B-8F04-9FEACB25FB9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43796893-19CF-47F9-9F82-5535708BEFD8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346C7B7-01B7-49A8-9655-1E0E641D819A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2382CF8-CA79-4CDD-AFF2-9A449178687B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31EE65E1-928E-4E4B-A4CD-4B08D4197F5B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507BFD8-9B39-45E0-BD2E-5572BD43F76F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255D3DA-37F6-4DCD-ADB2-8617DC31C7C6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5911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4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84417" y="2505977"/>
            <a:ext cx="4989789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к ответу!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 sz="1200">
              <a:solidFill>
                <a:srgbClr val="888888"/>
              </a:solidFill>
              <a:latin typeface="+mj-lt"/>
            </a:endParaRP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В целом, конечно, базовый вектор развития позволяет выполнить важные задания </a:t>
            </a: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по разработке системы обучения кадров, соответствующей насущным потребностям 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74CAF1CB-DC07-4D9B-870F-786A6F0DE0C2}"/>
              </a:ext>
            </a:extLst>
          </p:cNvPr>
          <p:cNvSpPr txBox="1"/>
          <p:nvPr/>
        </p:nvSpPr>
        <p:spPr>
          <a:xfrm>
            <a:off x="6418792" y="2505976"/>
            <a:ext cx="4989789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к ответу!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 sz="1200">
              <a:solidFill>
                <a:srgbClr val="888888"/>
              </a:solidFill>
              <a:latin typeface="+mj-lt"/>
            </a:endParaRP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В целом, конечно, базовый вектор развития позволяет выполнить важные задания </a:t>
            </a:r>
          </a:p>
          <a:p>
            <a:pPr marL="0" lvl="1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по разработке системы обучения кадров, соответствующей насущным потребностям 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336AD1-37FE-42FE-94C1-C46AFB2A2F30}"/>
              </a:ext>
            </a:extLst>
          </p:cNvPr>
          <p:cNvSpPr/>
          <p:nvPr/>
        </p:nvSpPr>
        <p:spPr>
          <a:xfrm>
            <a:off x="838200" y="2100280"/>
            <a:ext cx="4010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67E783-B4B2-452E-BE86-3F0362BA3847}"/>
              </a:ext>
            </a:extLst>
          </p:cNvPr>
          <p:cNvSpPr/>
          <p:nvPr/>
        </p:nvSpPr>
        <p:spPr>
          <a:xfrm>
            <a:off x="6418792" y="2100280"/>
            <a:ext cx="4010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2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8574CE6-4863-484B-A272-CF3769FD1592}"/>
              </a:ext>
            </a:extLst>
          </p:cNvPr>
          <p:cNvCxnSpPr>
            <a:cxnSpLocks/>
          </p:cNvCxnSpPr>
          <p:nvPr/>
        </p:nvCxnSpPr>
        <p:spPr>
          <a:xfrm flipV="1">
            <a:off x="6096000" y="1899935"/>
            <a:ext cx="0" cy="32848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BA312E2-1E72-4882-8B36-11C816C3D4D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8BE4C442-663E-415D-8FC9-93BDE191AFCD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D16C2C9-2726-42CF-B8F4-0910FCD494E0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ACA6C6B-F315-4CEB-983F-CFC39EB71E22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47FF1A5A-D7AA-4485-B321-F10E0D45D306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65C97A1-BAF9-4013-9A30-A7C3B1CF37EA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F96E259F-1E8C-4BC7-89F2-EE9569C3B330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4491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5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84417" y="2505977"/>
            <a:ext cx="4989789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к ответу!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336AD1-37FE-42FE-94C1-C46AFB2A2F30}"/>
              </a:ext>
            </a:extLst>
          </p:cNvPr>
          <p:cNvSpPr/>
          <p:nvPr/>
        </p:nvSpPr>
        <p:spPr>
          <a:xfrm>
            <a:off x="838200" y="2100280"/>
            <a:ext cx="4010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1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8574CE6-4863-484B-A272-CF3769FD1592}"/>
              </a:ext>
            </a:extLst>
          </p:cNvPr>
          <p:cNvCxnSpPr>
            <a:cxnSpLocks/>
          </p:cNvCxnSpPr>
          <p:nvPr/>
        </p:nvCxnSpPr>
        <p:spPr>
          <a:xfrm flipV="1">
            <a:off x="6096000" y="1899935"/>
            <a:ext cx="0" cy="32848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BA312E2-1E72-4882-8B36-11C816C3D4DD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8BE4C442-663E-415D-8FC9-93BDE191AFCD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D16C2C9-2726-42CF-B8F4-0910FCD494E0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ACA6C6B-F315-4CEB-983F-CFC39EB71E22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47FF1A5A-D7AA-4485-B321-F10E0D45D306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65C97A1-BAF9-4013-9A30-A7C3B1CF37EA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F96E259F-1E8C-4BC7-89F2-EE9569C3B330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Текст 2">
            <a:extLst>
              <a:ext uri="{FF2B5EF4-FFF2-40B4-BE49-F238E27FC236}">
                <a16:creationId xmlns:a16="http://schemas.microsoft.com/office/drawing/2014/main" id="{4C17D7B7-9631-471D-A24E-D55E8DC623E5}"/>
              </a:ext>
            </a:extLst>
          </p:cNvPr>
          <p:cNvSpPr txBox="1"/>
          <p:nvPr/>
        </p:nvSpPr>
        <p:spPr>
          <a:xfrm>
            <a:off x="884417" y="3826313"/>
            <a:ext cx="434576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/>
              <a:t>Плюсы</a:t>
            </a:r>
            <a:endParaRPr sz="1200"/>
          </a:p>
          <a:p>
            <a:pPr marL="171450" indent="-171450">
              <a:buFont typeface="Wingdings" panose="05000000000000000000" pitchFamily="2" charset="2"/>
              <a:buChar char="§"/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>
                <a:solidFill>
                  <a:srgbClr val="FF0000"/>
                </a:solidFill>
              </a:rPr>
              <a:t>Минусы</a:t>
            </a:r>
            <a:endParaRPr sz="120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>
                <a:solidFill>
                  <a:srgbClr val="00B0F0"/>
                </a:solidFill>
              </a:rPr>
              <a:t>Сомнительные</a:t>
            </a:r>
            <a:r>
              <a:rPr>
                <a:solidFill>
                  <a:srgbClr val="00B0F0"/>
                </a:solidFill>
              </a:rPr>
              <a:t> </a:t>
            </a:r>
            <a:r>
              <a:rPr err="1">
                <a:solidFill>
                  <a:srgbClr val="00B0F0"/>
                </a:solidFill>
              </a:rPr>
              <a:t>моменты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81D6585-637D-47F6-AE70-10D7CA4EF2FF}"/>
              </a:ext>
            </a:extLst>
          </p:cNvPr>
          <p:cNvSpPr txBox="1"/>
          <p:nvPr/>
        </p:nvSpPr>
        <p:spPr>
          <a:xfrm>
            <a:off x="6839136" y="2505977"/>
            <a:ext cx="4989789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к ответу!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B7A90D2-CE59-480B-8C2C-45F28EDA96CB}"/>
              </a:ext>
            </a:extLst>
          </p:cNvPr>
          <p:cNvSpPr/>
          <p:nvPr/>
        </p:nvSpPr>
        <p:spPr>
          <a:xfrm>
            <a:off x="6792919" y="2100280"/>
            <a:ext cx="4010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1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82D20A8D-73C1-4CC0-8053-CA13775631B6}"/>
              </a:ext>
            </a:extLst>
          </p:cNvPr>
          <p:cNvSpPr txBox="1"/>
          <p:nvPr/>
        </p:nvSpPr>
        <p:spPr>
          <a:xfrm>
            <a:off x="6839136" y="3826313"/>
            <a:ext cx="434576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/>
              <a:t>Плюсы</a:t>
            </a:r>
            <a:endParaRPr sz="1200"/>
          </a:p>
          <a:p>
            <a:pPr marL="171450" indent="-171450">
              <a:buFont typeface="Wingdings" panose="05000000000000000000" pitchFamily="2" charset="2"/>
              <a:buChar char="§"/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>
                <a:solidFill>
                  <a:srgbClr val="FF0000"/>
                </a:solidFill>
              </a:rPr>
              <a:t>Минусы</a:t>
            </a:r>
            <a:endParaRPr sz="120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 sz="12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endParaRPr sz="120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8F00FF"/>
                </a:solidFill>
                <a:latin typeface="Gilroy-Regular"/>
                <a:ea typeface="Gilroy-Regular"/>
                <a:cs typeface="Gilroy-Regular"/>
                <a:sym typeface="Gilroy-Regular"/>
              </a:defRPr>
            </a:pPr>
            <a:r>
              <a:rPr err="1">
                <a:solidFill>
                  <a:srgbClr val="00B0F0"/>
                </a:solidFill>
              </a:rPr>
              <a:t>Сомнительные</a:t>
            </a:r>
            <a:r>
              <a:rPr>
                <a:solidFill>
                  <a:srgbClr val="00B0F0"/>
                </a:solidFill>
              </a:rPr>
              <a:t> </a:t>
            </a:r>
            <a:r>
              <a:rPr err="1">
                <a:solidFill>
                  <a:srgbClr val="00B0F0"/>
                </a:solidFill>
              </a:rPr>
              <a:t>моменты</a:t>
            </a:r>
            <a:endParaRPr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5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ABFF1-C8E4-4709-A0A8-050B8993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1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2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3 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…</a:t>
            </a:r>
          </a:p>
          <a:p>
            <a:pPr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такой-то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6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653B47-A926-4CE2-9DEB-FC3F4B1DF079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1FB6793-F3F5-4B23-8D6A-60297E8545F3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2FB57B7-B1A9-4C7D-99D2-1A3BB6BABE12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E838877-97A7-4D58-BABA-60DE02F03135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1EBAC55-53A2-48F9-A06A-2BC89D3E3B08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7DBA9F1-87BC-4BD0-84CE-2C5793D4C33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808DA85-ABCB-4F69-8D4C-458E016C304B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1509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ravelask.ru/system/embedded_map_attachments/files/000/000/843/original/%D0%94%D0%BE%D1%80%D0%BE%D0%B3%D0%B8.jpg">
            <a:extLst>
              <a:ext uri="{FF2B5EF4-FFF2-40B4-BE49-F238E27FC236}">
                <a16:creationId xmlns:a16="http://schemas.microsoft.com/office/drawing/2014/main" id="{DDADB119-CEFC-4C26-BE6C-240D8B28B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942"/>
          <a:stretch/>
        </p:blipFill>
        <p:spPr bwMode="auto">
          <a:xfrm>
            <a:off x="6008569" y="933309"/>
            <a:ext cx="6183431" cy="4779129"/>
          </a:xfrm>
          <a:prstGeom prst="rect">
            <a:avLst/>
          </a:prstGeom>
          <a:noFill/>
          <a:ln w="28575">
            <a:solidFill>
              <a:srgbClr val="B5D8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46974"/>
            <a:ext cx="5196521" cy="905712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7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512657"/>
            <a:ext cx="4901728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F4A575D-D842-4A09-8381-E8A755767854}"/>
              </a:ext>
            </a:extLst>
          </p:cNvPr>
          <p:cNvSpPr txBox="1"/>
          <p:nvPr/>
        </p:nvSpPr>
        <p:spPr>
          <a:xfrm>
            <a:off x="884417" y="2796144"/>
            <a:ext cx="4771665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indent="266700"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1</a:t>
            </a:r>
          </a:p>
          <a:p>
            <a:pPr indent="266700"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</a:t>
            </a:r>
            <a:endParaRPr lang="en-US" sz="2400"/>
          </a:p>
          <a:p>
            <a:pPr indent="266700"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…</a:t>
            </a:r>
          </a:p>
          <a:p>
            <a:pPr indent="266700">
              <a:buClr>
                <a:srgbClr val="8F00FF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2400"/>
              <a:t>Пункт такой-то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336AD1-37FE-42FE-94C1-C46AFB2A2F30}"/>
              </a:ext>
            </a:extLst>
          </p:cNvPr>
          <p:cNvSpPr/>
          <p:nvPr/>
        </p:nvSpPr>
        <p:spPr>
          <a:xfrm>
            <a:off x="838200" y="2390447"/>
            <a:ext cx="4010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 sz="1600" b="1"/>
              <a:t>Подзаголовок подзаголовка слайда 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B4CCCF-D75D-4FFD-A30E-35C8523CC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321" y="4301921"/>
            <a:ext cx="445430" cy="4454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D77040-5492-49A8-917D-7CDD2EA4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7667" y="4111986"/>
            <a:ext cx="445430" cy="44543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7F54D2-05B6-4E2C-B864-EE42EC04F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8884" y="1812007"/>
            <a:ext cx="445430" cy="44543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1880777A-5C84-4BEB-8DD2-B554526DB85E}"/>
              </a:ext>
            </a:extLst>
          </p:cNvPr>
          <p:cNvSpPr/>
          <p:nvPr/>
        </p:nvSpPr>
        <p:spPr>
          <a:xfrm>
            <a:off x="7872770" y="3623933"/>
            <a:ext cx="1948164" cy="1948164"/>
          </a:xfrm>
          <a:prstGeom prst="ellipse">
            <a:avLst/>
          </a:prstGeom>
          <a:solidFill>
            <a:srgbClr val="8F00FF">
              <a:alpha val="10196"/>
            </a:srgbClr>
          </a:solidFill>
          <a:ln w="38100">
            <a:solidFill>
              <a:srgbClr val="8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434843B-16E8-4C9A-8654-25EE4315095C}"/>
              </a:ext>
            </a:extLst>
          </p:cNvPr>
          <p:cNvSpPr/>
          <p:nvPr/>
        </p:nvSpPr>
        <p:spPr>
          <a:xfrm>
            <a:off x="9598027" y="3725817"/>
            <a:ext cx="1236752" cy="1268074"/>
          </a:xfrm>
          <a:prstGeom prst="ellipse">
            <a:avLst/>
          </a:prstGeom>
          <a:solidFill>
            <a:srgbClr val="FCAF17">
              <a:alpha val="10196"/>
            </a:srgbClr>
          </a:solidFill>
          <a:ln w="38100">
            <a:solidFill>
              <a:srgbClr val="FCAF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C4DFB92-39FA-4E67-BF1C-58F7C6E8029F}"/>
              </a:ext>
            </a:extLst>
          </p:cNvPr>
          <p:cNvSpPr/>
          <p:nvPr/>
        </p:nvSpPr>
        <p:spPr>
          <a:xfrm>
            <a:off x="7326247" y="1519812"/>
            <a:ext cx="1236752" cy="1268074"/>
          </a:xfrm>
          <a:prstGeom prst="ellipse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2E4A15C-E4EA-4C5C-9FDA-0FA6234FA928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5096FE5-049B-4E96-A80D-8C6B79B0096B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9075DD1C-6B48-4A00-BC92-91989DF5534E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C575EBD-F2B1-4BDE-AA00-9EF6E0B0B95E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A505346-949B-43AE-A471-F6515DC06DF5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98D0A25-D3A6-46D8-9667-3A82CDA5FDB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FF80F578-C2EB-4B3F-A5DB-DF956949AFE4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Текст 2">
            <a:extLst>
              <a:ext uri="{FF2B5EF4-FFF2-40B4-BE49-F238E27FC236}">
                <a16:creationId xmlns:a16="http://schemas.microsoft.com/office/drawing/2014/main" id="{F3CF828B-A0CD-496E-B99E-818B0696956B}"/>
              </a:ext>
            </a:extLst>
          </p:cNvPr>
          <p:cNvSpPr txBox="1"/>
          <p:nvPr/>
        </p:nvSpPr>
        <p:spPr>
          <a:xfrm>
            <a:off x="880160" y="4824771"/>
            <a:ext cx="4989789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lvl="8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r>
              <a:rPr lang="ru-RU">
                <a:latin typeface="+mj-lt"/>
              </a:rPr>
              <a:t>Имеется спорная точка зрения, гласящая примерно следующее: представители современных социальных резервов призваны к ответу! </a:t>
            </a:r>
          </a:p>
          <a:p>
            <a:pPr marL="0" lvl="5">
              <a:defRPr sz="1600">
                <a:solidFill>
                  <a:srgbClr val="1B1B1B"/>
                </a:solidFill>
                <a:latin typeface="Gilroy-Light"/>
                <a:ea typeface="Gilroy-Light"/>
                <a:cs typeface="Gilroy-Light"/>
                <a:sym typeface="Gilroy-Light"/>
              </a:defRPr>
            </a:pPr>
            <a:endParaRPr lang="ru-RU" sz="1200">
              <a:solidFill>
                <a:srgbClr val="88888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9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59D5-92DA-4C8E-A941-68030EE0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52668"/>
            <a:ext cx="8113776" cy="520573"/>
          </a:xfrm>
        </p:spPr>
        <p:txBody>
          <a:bodyPr>
            <a:normAutofit fontScale="90000"/>
          </a:bodyPr>
          <a:lstStyle/>
          <a:p>
            <a:r>
              <a:rPr lang="ru-RU" sz="3600" b="1"/>
              <a:t>Очень длинный заголовок слайда</a:t>
            </a:r>
            <a:endParaRPr lang="ru-RU" sz="3600" b="1" err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DAE356-58A6-4F2E-B4AB-9622B70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t>8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946805-21F1-40AB-9158-F44C3217A1F4}"/>
              </a:ext>
            </a:extLst>
          </p:cNvPr>
          <p:cNvSpPr/>
          <p:nvPr/>
        </p:nvSpPr>
        <p:spPr>
          <a:xfrm>
            <a:off x="3393948" y="142176"/>
            <a:ext cx="5404104" cy="52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400D71-BF85-4373-8D61-17D988F798BD}"/>
              </a:ext>
            </a:extLst>
          </p:cNvPr>
          <p:cNvSpPr txBox="1">
            <a:spLocks/>
          </p:cNvSpPr>
          <p:nvPr/>
        </p:nvSpPr>
        <p:spPr>
          <a:xfrm>
            <a:off x="838200" y="1294519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/>
              <a:t>Подзаголовок слайда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B09B1B-AB21-43B4-AC5E-15B404F4F2E8}"/>
              </a:ext>
            </a:extLst>
          </p:cNvPr>
          <p:cNvSpPr/>
          <p:nvPr/>
        </p:nvSpPr>
        <p:spPr>
          <a:xfrm>
            <a:off x="838200" y="3341025"/>
            <a:ext cx="2867885" cy="1173982"/>
          </a:xfrm>
          <a:prstGeom prst="rect">
            <a:avLst/>
          </a:prstGeom>
          <a:noFill/>
          <a:ln w="28575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477D76C-89C7-46E2-8675-64937E71A466}"/>
              </a:ext>
            </a:extLst>
          </p:cNvPr>
          <p:cNvSpPr/>
          <p:nvPr/>
        </p:nvSpPr>
        <p:spPr>
          <a:xfrm>
            <a:off x="5444482" y="1837450"/>
            <a:ext cx="4236846" cy="838986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D7D947-FF38-420F-91FD-CDE6D48165BB}"/>
              </a:ext>
            </a:extLst>
          </p:cNvPr>
          <p:cNvSpPr/>
          <p:nvPr/>
        </p:nvSpPr>
        <p:spPr>
          <a:xfrm>
            <a:off x="5444482" y="2921532"/>
            <a:ext cx="4236846" cy="838986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A8191E4-07A8-4A14-84E8-F68D5FA8089A}"/>
              </a:ext>
            </a:extLst>
          </p:cNvPr>
          <p:cNvSpPr/>
          <p:nvPr/>
        </p:nvSpPr>
        <p:spPr>
          <a:xfrm>
            <a:off x="5444482" y="4005614"/>
            <a:ext cx="4236846" cy="838986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034E41-0811-4F1E-AD45-46AFBB996CE7}"/>
              </a:ext>
            </a:extLst>
          </p:cNvPr>
          <p:cNvSpPr/>
          <p:nvPr/>
        </p:nvSpPr>
        <p:spPr>
          <a:xfrm>
            <a:off x="5444482" y="5089696"/>
            <a:ext cx="4236846" cy="838986"/>
          </a:xfrm>
          <a:prstGeom prst="rect">
            <a:avLst/>
          </a:prstGeom>
          <a:noFill/>
          <a:ln w="28575">
            <a:solidFill>
              <a:srgbClr val="8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B71DF7A6-2403-457E-8274-9A40B8037C0E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3706085" y="2256943"/>
            <a:ext cx="1738397" cy="1671073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E6DB8B34-97D2-4CDD-84D8-13D3CC87B511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3706085" y="3341025"/>
            <a:ext cx="1738397" cy="586991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55190FBD-E641-4513-B0F8-B952B871EBBE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3706085" y="3928016"/>
            <a:ext cx="1738397" cy="49709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E0E681DE-8FFE-4242-8BF8-926C240F9CE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3706085" y="3928016"/>
            <a:ext cx="1738397" cy="158117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A97F257-FF32-417F-A1D6-859C47A2E396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25538506-50F2-41AE-8BA3-C00C603854E5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1502D39-EE31-4E72-B75F-7C0CEE5B9097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C3F39A4F-CB74-473F-AF22-2CB3B60F9848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7AFA5A8C-DB13-4888-956B-D830F43EA984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91DCC3F6-53BA-4850-9D5D-6218D7AC36A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523A8D2A-E667-4CEB-86AE-5CF4DBB1537F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70819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B37662-3786-4414-BBE8-1D8A6AFF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6599-0F77-482E-B5A3-2417453393DA}" type="slidenum">
              <a:rPr lang="ru-RU" smtClean="0"/>
              <a:pPr/>
              <a:t>9</a:t>
            </a:fld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B481354-AA22-4CDB-8ACD-B8F43492F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73885"/>
              </p:ext>
            </p:extLst>
          </p:nvPr>
        </p:nvGraphicFramePr>
        <p:xfrm>
          <a:off x="0" y="661198"/>
          <a:ext cx="12192000" cy="5560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208">
                  <a:extLst>
                    <a:ext uri="{9D8B030D-6E8A-4147-A177-3AD203B41FA5}">
                      <a16:colId xmlns:a16="http://schemas.microsoft.com/office/drawing/2014/main" val="1300981805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3025317693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4147931408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503220057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1089542145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4175467121"/>
                    </a:ext>
                  </a:extLst>
                </a:gridCol>
              </a:tblGrid>
              <a:tr h="916147">
                <a:tc>
                  <a:txBody>
                    <a:bodyPr/>
                    <a:lstStyle/>
                    <a:p>
                      <a:pPr algn="ctr"/>
                      <a:r>
                        <a:rPr lang="ru-RU" b="0"/>
                        <a:t>№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/>
                        <a:t>Очень важный заголовок столбца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/>
                        <a:t>Важный заголовок столбца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/>
                        <a:t>Важный заголовок столбца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/>
                        <a:t>Важный заголовок столбца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/>
                        <a:t>Важный заголовок столбца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00FF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586409"/>
                  </a:ext>
                </a:extLst>
              </a:tr>
              <a:tr h="9288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Что-то, что нужно написать в таблицу в большом объёме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Что-то, что нужно написать в таблицу в большом объёме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265405"/>
                  </a:ext>
                </a:extLst>
              </a:tr>
              <a:tr h="928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Что-то, что нужно написать в таблицу в большом объёме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63361"/>
                  </a:ext>
                </a:extLst>
              </a:tr>
              <a:tr h="928869"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1797228"/>
                  </a:ext>
                </a:extLst>
              </a:tr>
              <a:tr h="928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47970"/>
                  </a:ext>
                </a:extLst>
              </a:tr>
              <a:tr h="928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72133"/>
                  </a:ext>
                </a:extLst>
              </a:tr>
            </a:tbl>
          </a:graphicData>
        </a:graphic>
      </p:graphicFrame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E1148F-FADE-428B-98F4-FE164F55E471}"/>
              </a:ext>
            </a:extLst>
          </p:cNvPr>
          <p:cNvSpPr txBox="1">
            <a:spLocks/>
          </p:cNvSpPr>
          <p:nvPr/>
        </p:nvSpPr>
        <p:spPr>
          <a:xfrm>
            <a:off x="2039112" y="140624"/>
            <a:ext cx="8113776" cy="52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Название этой важной таблицы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D0222FE-F109-48C1-8049-E7854610F850}"/>
              </a:ext>
            </a:extLst>
          </p:cNvPr>
          <p:cNvGrpSpPr/>
          <p:nvPr/>
        </p:nvGrpSpPr>
        <p:grpSpPr>
          <a:xfrm>
            <a:off x="4430926" y="-397116"/>
            <a:ext cx="2450311" cy="268732"/>
            <a:chOff x="4501671" y="-358095"/>
            <a:chExt cx="2450311" cy="26873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BD5F9F3-B4CF-470F-8FE4-07AFBB719647}"/>
                </a:ext>
              </a:extLst>
            </p:cNvPr>
            <p:cNvSpPr/>
            <p:nvPr/>
          </p:nvSpPr>
          <p:spPr>
            <a:xfrm>
              <a:off x="4501671" y="-358095"/>
              <a:ext cx="268641" cy="268641"/>
            </a:xfrm>
            <a:prstGeom prst="rect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55085D9-6905-44F4-B557-76E60B51E369}"/>
                </a:ext>
              </a:extLst>
            </p:cNvPr>
            <p:cNvSpPr/>
            <p:nvPr/>
          </p:nvSpPr>
          <p:spPr>
            <a:xfrm>
              <a:off x="4938005" y="-358004"/>
              <a:ext cx="268641" cy="268641"/>
            </a:xfrm>
            <a:prstGeom prst="rect">
              <a:avLst/>
            </a:prstGeom>
            <a:solidFill>
              <a:srgbClr val="8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5BBC711-3514-4B86-A6B7-4E8B485B28DB}"/>
                </a:ext>
              </a:extLst>
            </p:cNvPr>
            <p:cNvSpPr/>
            <p:nvPr/>
          </p:nvSpPr>
          <p:spPr>
            <a:xfrm>
              <a:off x="5374339" y="-358095"/>
              <a:ext cx="268641" cy="2686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CD3E502-6506-462D-93BF-EF0A697F00C0}"/>
                </a:ext>
              </a:extLst>
            </p:cNvPr>
            <p:cNvSpPr/>
            <p:nvPr/>
          </p:nvSpPr>
          <p:spPr>
            <a:xfrm>
              <a:off x="6683341" y="-358095"/>
              <a:ext cx="268641" cy="268641"/>
            </a:xfrm>
            <a:prstGeom prst="rect">
              <a:avLst/>
            </a:prstGeom>
            <a:solidFill>
              <a:srgbClr val="B5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68F53AE-EB75-4D3C-BC13-BDE90C084768}"/>
                </a:ext>
              </a:extLst>
            </p:cNvPr>
            <p:cNvSpPr/>
            <p:nvPr/>
          </p:nvSpPr>
          <p:spPr>
            <a:xfrm>
              <a:off x="5810673" y="-358095"/>
              <a:ext cx="268641" cy="268641"/>
            </a:xfrm>
            <a:prstGeom prst="rect">
              <a:avLst/>
            </a:prstGeom>
            <a:solidFill>
              <a:srgbClr val="F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AA31CE7-9C81-4AF2-BED6-D367E868F6E1}"/>
                </a:ext>
              </a:extLst>
            </p:cNvPr>
            <p:cNvSpPr/>
            <p:nvPr/>
          </p:nvSpPr>
          <p:spPr>
            <a:xfrm>
              <a:off x="6247007" y="-358095"/>
              <a:ext cx="268641" cy="2686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074272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Ost">
      <a:majorFont>
        <a:latin typeface="JOst"/>
        <a:ea typeface=""/>
        <a:cs typeface=""/>
      </a:majorFont>
      <a:minorFont>
        <a:latin typeface="JOs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DAE6B24174AB54CAF73154CA9EBB810" ma:contentTypeVersion="6" ma:contentTypeDescription="Создание документа." ma:contentTypeScope="" ma:versionID="80afddd5e48569b5f8f019c0c0ac7bc2">
  <xsd:schema xmlns:xsd="http://www.w3.org/2001/XMLSchema" xmlns:xs="http://www.w3.org/2001/XMLSchema" xmlns:p="http://schemas.microsoft.com/office/2006/metadata/properties" xmlns:ns2="d4633814-d8b2-4445-9cbf-2d95546a28af" xmlns:ns3="1eb0c53e-9872-488e-a6c9-d4cf0af91765" targetNamespace="http://schemas.microsoft.com/office/2006/metadata/properties" ma:root="true" ma:fieldsID="8236cc6b2cf6dde0fb7a4b13ec68be21" ns2:_="" ns3:_="">
    <xsd:import namespace="d4633814-d8b2-4445-9cbf-2d95546a28af"/>
    <xsd:import namespace="1eb0c53e-9872-488e-a6c9-d4cf0af91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33814-d8b2-4445-9cbf-2d95546a2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0c53e-9872-488e-a6c9-d4cf0af917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AD1FDF-2FDA-4CCD-985A-24B8F1AAF8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C697B7-B0DF-41B4-B531-9DC519328BE9}">
  <ds:schemaRefs>
    <ds:schemaRef ds:uri="1eb0c53e-9872-488e-a6c9-d4cf0af91765"/>
    <ds:schemaRef ds:uri="d4633814-d8b2-4445-9cbf-2d95546a28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13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НАЗВАНИЕ ПРОЕКТА</vt:lpstr>
      <vt:lpstr>Очень длинный заголовок слайда</vt:lpstr>
      <vt:lpstr>Очень длинный заголовок слайда</vt:lpstr>
      <vt:lpstr>Очень длинный заголовок слайда</vt:lpstr>
      <vt:lpstr>Очень длинный заголовок слайда</vt:lpstr>
      <vt:lpstr>Очень длинный заголовок слайда</vt:lpstr>
      <vt:lpstr>Очень длинный заголовок слайда</vt:lpstr>
      <vt:lpstr>Презентация PowerPoint</vt:lpstr>
      <vt:lpstr>Очень длинный заголовок слайда</vt:lpstr>
      <vt:lpstr>Очень длинный заголовок слайда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Илья Коняшов</dc:creator>
  <cp:revision>11</cp:revision>
  <dcterms:created xsi:type="dcterms:W3CDTF">2024-04-21T07:35:36Z</dcterms:created>
  <dcterms:modified xsi:type="dcterms:W3CDTF">2024-05-29T09:57:32Z</dcterms:modified>
</cp:coreProperties>
</file>